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8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8/14/13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8/14/13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8/14/13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8/14/13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8/14/13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8/14/13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8/14/13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8/14/13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8/14/13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8/14/13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8/14/13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8/14/13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Remind</a:t>
            </a:r>
            <a:r>
              <a:rPr lang="en-US" sz="8000" dirty="0" smtClean="0"/>
              <a:t> 101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A way to remind you of important assignments and events anonymously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14790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 Block Learning Seminar (ROSA)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608" y="1169962"/>
            <a:ext cx="6845300" cy="523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245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</a:t>
            </a:r>
            <a:r>
              <a:rPr lang="en-US" dirty="0" smtClean="0"/>
              <a:t> Block Learning Seminar (ROSA)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608" y="1417638"/>
            <a:ext cx="7073900" cy="488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941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496978"/>
            <a:ext cx="749808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Now, encourage your parents to sign up for text reminders using the SAME code that you used!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28860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out your cell phone!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9241" y="1748661"/>
            <a:ext cx="4175130" cy="448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51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Block Learning Seminar (GRIMES)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20999" b="13212"/>
          <a:stretch/>
        </p:blipFill>
        <p:spPr>
          <a:xfrm>
            <a:off x="1270139" y="1417638"/>
            <a:ext cx="7223909" cy="495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47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 Block Learning Seminar (GRIMES)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106" y="1212030"/>
            <a:ext cx="70104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98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 Block Learning Seminar (GRIMES)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968" y="1199372"/>
            <a:ext cx="6959600" cy="509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94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 Block Learning Seminar (GRIMES)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430" y="1172346"/>
            <a:ext cx="6959600" cy="501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820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 Block Heritage 1 (ROSA)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608" y="1417638"/>
            <a:ext cx="70739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34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Block Spanish 1 (ROSA)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608" y="1417638"/>
            <a:ext cx="7048500" cy="501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181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 Block Heritage 1 (ROSA)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321" y="1417638"/>
            <a:ext cx="7048500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7480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101</Words>
  <Application>Microsoft Macintosh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Remind 101</vt:lpstr>
      <vt:lpstr>Take out your cell phone!</vt:lpstr>
      <vt:lpstr>A Block Learning Seminar (GRIMES)</vt:lpstr>
      <vt:lpstr>B Block Learning Seminar (GRIMES)</vt:lpstr>
      <vt:lpstr>D Block Learning Seminar (GRIMES)</vt:lpstr>
      <vt:lpstr>F Block Learning Seminar (GRIMES)</vt:lpstr>
      <vt:lpstr>B Block Heritage 1 (ROSA)</vt:lpstr>
      <vt:lpstr>C Block Spanish 1 (ROSA)</vt:lpstr>
      <vt:lpstr>D Block Heritage 1 (ROSA)</vt:lpstr>
      <vt:lpstr>E Block Learning Seminar (ROSA)</vt:lpstr>
      <vt:lpstr>F Block Learning Seminar (ROSA)</vt:lpstr>
      <vt:lpstr>Now, encourage your parents to sign up for text reminders using the SAME code that you used!</vt:lpstr>
    </vt:vector>
  </TitlesOfParts>
  <Company>Gateway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8</cp:revision>
  <dcterms:created xsi:type="dcterms:W3CDTF">2013-08-15T03:57:47Z</dcterms:created>
  <dcterms:modified xsi:type="dcterms:W3CDTF">2013-08-15T04:14:01Z</dcterms:modified>
</cp:coreProperties>
</file>